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notesMasterIdLst>
    <p:notesMasterId r:id="rId66"/>
  </p:notesMasterIdLst>
  <p:sldIdLst>
    <p:sldId id="297" r:id="rId3"/>
    <p:sldId id="257" r:id="rId4"/>
    <p:sldId id="298" r:id="rId5"/>
    <p:sldId id="299" r:id="rId6"/>
    <p:sldId id="300" r:id="rId7"/>
    <p:sldId id="301" r:id="rId8"/>
    <p:sldId id="302" r:id="rId9"/>
    <p:sldId id="304" r:id="rId10"/>
    <p:sldId id="303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2" r:id="rId38"/>
    <p:sldId id="331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27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1499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C100F-DE61-4D54-8450-A9B8CE5023B1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39B35-E5C0-4422-AAF8-BFFA2F23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8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8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14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0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9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8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5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98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7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6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01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53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0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5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468DF-067B-4708-BF4E-888660123DF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308E4-E9C4-4172-8EDE-CEB6C8B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0197" y="2025423"/>
            <a:ext cx="9144000" cy="2092745"/>
          </a:xfrm>
        </p:spPr>
        <p:txBody>
          <a:bodyPr>
            <a:noAutofit/>
          </a:bodyPr>
          <a:lstStyle/>
          <a:p>
            <a:r>
              <a:rPr lang="en-US" sz="8000" dirty="0"/>
              <a:t>Decision Tree Modeling</a:t>
            </a:r>
          </a:p>
        </p:txBody>
      </p:sp>
    </p:spTree>
    <p:extLst>
      <p:ext uri="{BB962C8B-B14F-4D97-AF65-F5344CB8AC3E}">
        <p14:creationId xmlns:p14="http://schemas.microsoft.com/office/powerpoint/2010/main" val="142888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7AA8B-FA63-46E4-AE84-D682A343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00" y="1484280"/>
            <a:ext cx="4752975" cy="2854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654B9-B35A-4635-BB27-93CEADA4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96" y="4465198"/>
            <a:ext cx="7924497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59A9A-57F7-4CA6-876C-A1C5ED2A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3" y="5062639"/>
            <a:ext cx="9344737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C448-420D-4C36-BF0D-19F4BC81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468" y="1878654"/>
            <a:ext cx="5257800" cy="3416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BD3F8E-D33C-4BD2-92E5-6092A4A5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42" y="5546182"/>
            <a:ext cx="799451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9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08AC-C296-4AB1-839B-EF42FC9B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1959616"/>
            <a:ext cx="50387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3FB55-06CB-42E6-9EA2-75E25807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44" y="5502275"/>
            <a:ext cx="8365786" cy="11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8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E6C0C-512C-4E6D-8B94-C9324404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657" y="1866900"/>
            <a:ext cx="5010150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90C30-A67D-4139-9FC7-DBD1E6D6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98" y="5167311"/>
            <a:ext cx="837551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1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9B952-4D67-4948-B321-C7456611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2" y="2052637"/>
            <a:ext cx="4714875" cy="287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1E210-F7B9-4139-B2CD-42E89F777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98" y="5392365"/>
            <a:ext cx="8550613" cy="11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C0112-8167-40D3-9219-7C6640C3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03" y="1468877"/>
            <a:ext cx="8064230" cy="51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4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9DE01-964B-4BA2-8F67-2AB23865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02" y="1778237"/>
            <a:ext cx="766539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B89F-099B-4479-ABA3-B83F57CD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7767"/>
            <a:ext cx="10773485" cy="36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8D13C-A27A-4118-96C2-36E0AD52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71" y="1690688"/>
            <a:ext cx="705498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E3F9A-895F-4BE4-8DC9-3A625F56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2" y="1872372"/>
            <a:ext cx="6601535" cy="41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2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5B16A-8AD9-4C8B-9C3D-9E0C3A72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3677"/>
            <a:ext cx="943421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1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18FFE-C836-4AED-A275-3D8FE41B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9" y="1527243"/>
            <a:ext cx="9747115" cy="52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D4D6E-8730-4D77-B4BB-9440A6B1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1" y="1468877"/>
            <a:ext cx="8968902" cy="52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5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AC2CB-9C06-4D92-8C62-32D690FB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52" y="1690688"/>
            <a:ext cx="9111778" cy="50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16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1E9C9-FF0A-4298-8E6C-F9BB4E7E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42" y="1690689"/>
            <a:ext cx="5769515" cy="367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CD119-38B9-49E2-A7C6-B60B2001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27" y="5573948"/>
            <a:ext cx="10885251" cy="11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81301-6B84-445A-A0E7-CB34081D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51" y="1719262"/>
            <a:ext cx="4857750" cy="341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80531-E278-43FD-B399-A787EB217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52" y="5464174"/>
            <a:ext cx="9747114" cy="1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7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D1977-291F-411E-8244-B6BD5FAB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26" y="1855449"/>
            <a:ext cx="5593404" cy="3621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5C625-4688-4B1F-9C3F-37CDE61C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67" y="5903473"/>
            <a:ext cx="9009434" cy="4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1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2CC69-7924-4E2D-B1A6-BAE17B83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87" y="1777628"/>
            <a:ext cx="5671226" cy="365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14DF4-171F-451B-9391-15758A2C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34" y="5686931"/>
            <a:ext cx="9583365" cy="8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7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577E5-C75A-4362-904E-57CBBEAB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56" y="1690688"/>
            <a:ext cx="4686300" cy="2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60EC7-D77A-4973-ABA6-AEAA9307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56" y="4702175"/>
            <a:ext cx="10412244" cy="19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FC0D4-1240-46E9-B45A-76BB6272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90" y="1756046"/>
            <a:ext cx="5588237" cy="403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945176-6A3F-4E24-882C-DBE60727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860307"/>
            <a:ext cx="9396919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79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819CF-A901-430F-9000-45214F7E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7" y="2012914"/>
            <a:ext cx="11472153" cy="41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2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5127A-FF0F-4E67-9614-41FDA4B2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29" y="1740508"/>
            <a:ext cx="7908588" cy="49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05DBC-83B8-4462-BB74-7B096BF2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9" y="2718070"/>
            <a:ext cx="10428051" cy="25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8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AFA92-F1D0-40BD-83FC-BDFCCFB3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18" y="1690688"/>
            <a:ext cx="7203738" cy="48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2031B-A032-4682-82C3-7EC7A8F0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939553"/>
            <a:ext cx="4838700" cy="339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746EE-6F5B-4A07-80BD-1E8CB15D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96" y="5579319"/>
            <a:ext cx="9632004" cy="7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3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7B58-EF78-4200-8C07-43F1B566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4" y="1595336"/>
            <a:ext cx="8735439" cy="51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56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47A1F-C201-44ED-A22B-B744DB59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67" y="1488332"/>
            <a:ext cx="8871624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EBBAA-D713-48B8-BCA9-55057402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84787" cy="49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57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43EFE-53BF-4C38-A7C4-85DFC9B5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7" y="1614791"/>
            <a:ext cx="8861899" cy="50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6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C8D23-3B66-493B-B7E3-6299C006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57" y="1972484"/>
            <a:ext cx="7577847" cy="4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9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2D74D-699E-490D-97A5-2B63C6B7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81" y="1838529"/>
            <a:ext cx="6254885" cy="45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5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D49AA-DF9A-469D-91B1-E0EAC390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23" y="1690688"/>
            <a:ext cx="8161506" cy="49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520FD-19CD-4CFA-BF59-69F0C317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47" y="1690688"/>
            <a:ext cx="7295745" cy="325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CCCEE-BD91-4CEC-AF41-70D52635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62" y="5167312"/>
            <a:ext cx="8132323" cy="15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69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C5570-E53E-41EB-B1BA-49D99630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87" y="1690688"/>
            <a:ext cx="73541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A72A4-AEDC-420F-9152-94372689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8" y="1478604"/>
            <a:ext cx="9260731" cy="516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8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29634-7BF8-448F-A3E6-16D933FA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17515"/>
            <a:ext cx="9640111" cy="5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95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836B2-61BF-4C82-B69C-D763A367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70" y="1536971"/>
            <a:ext cx="9719756" cy="51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84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09777-7A5B-48A1-86D9-3EB630EF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66" y="1517515"/>
            <a:ext cx="8365787" cy="4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E8EB9-B1AC-40E3-B0AB-C450B8F8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088812"/>
            <a:ext cx="5153025" cy="386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E48F7-BE1F-4673-829D-3CC715BD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19" y="2088812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E84F8-D6B9-482A-BBD3-FAD2AA27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27243"/>
            <a:ext cx="9589852" cy="5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3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B0898-5FDE-4468-A872-5A5B671F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64" y="1507787"/>
            <a:ext cx="8425572" cy="509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42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029C2-386B-4670-B9CE-C6A2D1AE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71" y="1690688"/>
            <a:ext cx="7753857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4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6004E-E8BA-4B8A-BDD7-E0F81A9F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928" y="1690689"/>
            <a:ext cx="6663446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4DFBE-86D1-4053-A4C6-F4492191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3" y="1770230"/>
            <a:ext cx="5521562" cy="302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B706D-CAF0-41B2-ADE7-7FCCD71D0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43" y="5009745"/>
            <a:ext cx="10515600" cy="17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8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70BAC-940D-450B-8A76-5FE9F002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3" y="1527244"/>
            <a:ext cx="7665394" cy="49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27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19522-82B8-406C-8E96-F6DF340D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2" y="1566154"/>
            <a:ext cx="8015592" cy="51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12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2225E-67C2-49AA-833D-CD73F184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98" y="1690688"/>
            <a:ext cx="841442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25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3E914-F7ED-424B-9358-5C55C995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43" y="1690688"/>
            <a:ext cx="76362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6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0D960-F282-4084-A40A-FA243ABC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11" y="1556427"/>
            <a:ext cx="8073957" cy="51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89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541A3-41EE-4A54-98C8-316DA940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28" y="1692613"/>
            <a:ext cx="78794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5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B5BDC-9EC7-4B03-95EE-23E1B7A2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89" y="1517515"/>
            <a:ext cx="9056451" cy="52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7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AD32B-E4DF-4F06-91FF-E81985D0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6" y="1927968"/>
            <a:ext cx="8268510" cy="45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81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270FD-B3D8-4EDD-AE73-9B9D9704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90688"/>
            <a:ext cx="773348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6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F5F79-591B-4BBA-A0AE-91D990D2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34" y="1690688"/>
            <a:ext cx="9280187" cy="48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736D-399D-44E0-8CF0-D2B21A1E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21" y="1705279"/>
            <a:ext cx="5115330" cy="2438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3551F8-8233-4C52-991A-6F5FFC1A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0" y="4158574"/>
            <a:ext cx="10254777" cy="141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AA0E9E-1DF2-4152-BE75-493AB350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70" y="5572023"/>
            <a:ext cx="1023066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42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475A6-C914-4D57-9265-871E8D9E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496438"/>
            <a:ext cx="7229475" cy="52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5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3EA3-7F66-4469-8874-335FD857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56" y="1370282"/>
            <a:ext cx="73723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3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0197" y="2025423"/>
            <a:ext cx="9144000" cy="209274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highlight>
                  <a:srgbClr val="FF0000"/>
                </a:highligh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06030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9583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5C133-CB56-4304-A535-9B9836FF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8" y="1690688"/>
            <a:ext cx="4629150" cy="201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F8D7-A6FF-48A4-AD59-BCB102A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8" y="4557206"/>
            <a:ext cx="10412852" cy="21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4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F670-02E6-4107-AC6F-3A175E13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1789889"/>
            <a:ext cx="5963055" cy="3365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E6F88-B7E2-474F-920C-F95B902F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53" y="5604347"/>
            <a:ext cx="9241277" cy="8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D838F-C0D5-4BCE-B893-1D338BA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06" y="1690688"/>
            <a:ext cx="7994413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187</Words>
  <Application>Microsoft Office PowerPoint</Application>
  <PresentationFormat>Widescreen</PresentationFormat>
  <Paragraphs>63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1_Office Theme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Decision Tree Modeling</vt:lpstr>
      <vt:lpstr>DEMO</vt:lpstr>
      <vt:lpstr>Q&amp;A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by using SAS (Demo)</dc:title>
  <dc:creator>Urvish Shah</dc:creator>
  <cp:lastModifiedBy>Urvish Shah</cp:lastModifiedBy>
  <cp:revision>693</cp:revision>
  <dcterms:created xsi:type="dcterms:W3CDTF">2015-11-18T16:05:43Z</dcterms:created>
  <dcterms:modified xsi:type="dcterms:W3CDTF">2020-08-12T13:46:20Z</dcterms:modified>
</cp:coreProperties>
</file>